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82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6T10:46:57.981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6T10:46:57.981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 1 24575,'0'0'-8191</inkml:trace>
</inkml:ink>
</file>

<file path=ppt/media/image1.png>
</file>

<file path=ppt/media/image2.png>
</file>

<file path=ppt/media/image3.png>
</file>

<file path=ppt/media/image4.png>
</file>

<file path=ppt/media/image5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DB1F6-29CC-2070-73AC-B10E5E6641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B4084-E7F6-794D-BD08-66537774E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FF8B1-2AD0-BCB3-B1D0-CEBDF93D2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B3D5F-90A5-36C6-3782-CB8F99875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E80B0-1844-9F69-08A5-0C6DD2F56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111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FE327-767B-5ECB-9915-2CF73A44F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B8B06F-1112-380C-2752-5BC9AD425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EBC2A-ABD3-A680-CCC9-7A12C2C96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26ED2-A4A3-B2EC-7287-717BC79E4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BC4BB-0542-C6AB-3250-D1B416287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297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B5AD3F-FCAF-CB7C-F12C-81300BA46F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E4E8A0-3D05-0533-8A22-598B54DEE1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37DD2-2020-F526-CFA2-A86CB0EDB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9B1AC-E62D-03BC-4E15-53A167BD5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FC76C-970F-8FAC-FCB9-0FA6A9624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2483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3E702-B312-D273-E036-B18CE7353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D456A-1FBD-FE99-8A1F-4675D9F93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D4A49-971C-A028-6FD1-11C5DB978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1A579-A489-F07A-00EA-DA88BE041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5E629-72F8-373C-79C1-4F3777191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109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3F548-8970-80E2-3F31-4A8ADF35D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AC95A7-6551-7861-F3DA-872C6CBDB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E75645-AEF5-FC9F-6C02-4B7598FA1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114E0-2E70-2903-4C2A-B45AC809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A7012-025E-2641-DC07-F545E19B7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2691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8931B-C708-1B67-8EDA-801F78C79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8CE0-5182-BA02-C1E1-CA7B3C5720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4EAA46-5D31-23CE-37E2-77BF9CB5C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2D900-5B65-E7C7-DBEC-6CD1EEDA1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56DB6-2EDB-DB3B-1FC5-335D75081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312049-A58B-88DC-6508-52519C5E4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816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7599D-70C8-5D3D-6172-40E60C5BD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E76E6-2D7A-BCF4-0EE0-7CBFCCF56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FDE94-1098-B93C-01E4-D1692C254E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0499F-F96B-77D9-525F-250A64B9F5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F75D1-0F2B-DBD2-7EB9-CAF510DD38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6B8BF9-7768-79D2-169A-AD1122E5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062D7F-A54D-D3F7-1E57-038166E86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BFB1D3-FD6B-682E-3D2B-DC452077B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187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2B42E-48B2-98C6-3F1C-D192B507C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F7866E-8229-CFAD-5104-B1DBDC75D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3A179C-6AE4-8F89-5E23-EA09C9DF2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D52CF-03C7-207F-5CC5-C08D3C706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396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5C2028-0649-F41D-E106-04CCCD817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0A7D6E-6E35-C3A1-395A-C7CCD6FC4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C869A-2EF9-96EA-5444-1988E178D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960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6A51B-66B1-2F59-94CF-82D5F0487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8E1C0-4638-2B83-1717-556BC3CC2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1F923-A01D-7004-39CA-D460FE067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FE6D0-170A-CF3B-A48C-A45BB0BEE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B2F3E-9F1B-9C36-885F-1CE3B7059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F98688-4640-603D-3ACC-0F136F6DD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913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8C2BF-F102-B046-CA8D-69DB1AAD2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1D2A8-5BBD-7425-5CA1-F4F8DAD80B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3780A-4F5C-B839-5CE9-E09238649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0FAC7-7EA6-5AA1-3B25-E2EAF95D9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0020F-73E6-4370-4F78-BD25F51FA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8355A-510A-5E12-6C45-52CA8F506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54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7CADF-0680-F66F-FA63-EEAFA97D8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9ED62-DB31-1010-E9A3-232326FB0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02C3B-254C-2B0D-7C06-0F0102F861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314F5-F121-465F-BE14-C9D54C7E28E4}" type="datetimeFigureOut">
              <a:rPr lang="en-GB" smtClean="0"/>
              <a:t>10/07/2024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2EE93-57AA-5C3F-59DB-DF76125F7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648DE-A99D-475D-84DA-9F47F2362F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561F0-1300-40F9-8CE0-59F1D9755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110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5359" y="1081645"/>
            <a:ext cx="10363200" cy="1470025"/>
          </a:xfrm>
        </p:spPr>
        <p:txBody>
          <a:bodyPr/>
          <a:lstStyle/>
          <a:p>
            <a:r>
              <a:rPr lang="en-GB" dirty="0">
                <a:solidFill>
                  <a:srgbClr val="FFFF00"/>
                </a:solidFill>
              </a:rPr>
              <a:t>Puzzle Days, Code Club</a:t>
            </a:r>
            <a:endParaRPr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9759" y="2837419"/>
            <a:ext cx="8534400" cy="1752600"/>
          </a:xfrm>
        </p:spPr>
        <p:txBody>
          <a:bodyPr/>
          <a:lstStyle/>
          <a:p>
            <a:r>
              <a:rPr lang="en-GB" dirty="0">
                <a:solidFill>
                  <a:srgbClr val="FFFF00"/>
                </a:solidFill>
              </a:rPr>
              <a:t>RE: Harper @ Telford</a:t>
            </a:r>
            <a:br>
              <a:rPr dirty="0">
                <a:solidFill>
                  <a:srgbClr val="FFFF00"/>
                </a:solidFill>
              </a:rPr>
            </a:br>
            <a:br>
              <a:rPr dirty="0">
                <a:solidFill>
                  <a:srgbClr val="FFFF00"/>
                </a:solidFill>
              </a:rPr>
            </a:br>
            <a:r>
              <a:rPr dirty="0">
                <a:solidFill>
                  <a:srgbClr val="FFFF00"/>
                </a:solidFill>
              </a:rPr>
              <a:t>Ed Harris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1945" y="6060208"/>
            <a:ext cx="2743200" cy="365125"/>
          </a:xfrm>
        </p:spPr>
        <p:txBody>
          <a:bodyPr/>
          <a:lstStyle/>
          <a:p>
            <a:r>
              <a:rPr lang="en-GB" sz="2000" dirty="0">
                <a:solidFill>
                  <a:srgbClr val="FFFF00"/>
                </a:solidFill>
              </a:rPr>
              <a:t>HARUG!  </a:t>
            </a:r>
            <a:r>
              <a:rPr sz="2000" dirty="0">
                <a:solidFill>
                  <a:srgbClr val="FFFF00"/>
                </a:solidFill>
              </a:rPr>
              <a:t>202</a:t>
            </a:r>
            <a:r>
              <a:rPr lang="en-GB" sz="2000" dirty="0">
                <a:solidFill>
                  <a:srgbClr val="FFFF00"/>
                </a:solidFill>
              </a:rPr>
              <a:t>4</a:t>
            </a:r>
            <a:r>
              <a:rPr sz="2000" dirty="0">
                <a:solidFill>
                  <a:srgbClr val="FFFF00"/>
                </a:solidFill>
              </a:rPr>
              <a:t>-0</a:t>
            </a:r>
            <a:r>
              <a:rPr lang="en-GB" sz="2000" dirty="0">
                <a:solidFill>
                  <a:srgbClr val="FFFF00"/>
                </a:solidFill>
              </a:rPr>
              <a:t>7</a:t>
            </a:r>
            <a:r>
              <a:rPr sz="2000" dirty="0">
                <a:solidFill>
                  <a:srgbClr val="FFFF00"/>
                </a:solidFill>
              </a:rPr>
              <a:t>-</a:t>
            </a:r>
            <a:r>
              <a:rPr lang="en-GB" sz="2000" dirty="0">
                <a:solidFill>
                  <a:srgbClr val="FFFF00"/>
                </a:solidFill>
              </a:rPr>
              <a:t>10</a:t>
            </a:r>
            <a:endParaRPr sz="20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70B39C-9220-4AFA-6ECE-89B40B579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659" y="208193"/>
            <a:ext cx="1895740" cy="23434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yellow rubber ducky&#10;&#10;Description automatically generated">
            <a:extLst>
              <a:ext uri="{FF2B5EF4-FFF2-40B4-BE49-F238E27FC236}">
                <a16:creationId xmlns:a16="http://schemas.microsoft.com/office/drawing/2014/main" id="{E12CF67C-370C-A0B2-A644-BA81FB5425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2183" y="914400"/>
            <a:ext cx="4454236" cy="44542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540C6C-6841-D7F6-744F-353AC3135CD6}"/>
              </a:ext>
            </a:extLst>
          </p:cNvPr>
          <p:cNvSpPr txBox="1"/>
          <p:nvPr/>
        </p:nvSpPr>
        <p:spPr>
          <a:xfrm>
            <a:off x="699654" y="997527"/>
            <a:ext cx="6352310" cy="4124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1" dirty="0">
                <a:latin typeface="Courier New" panose="02070309020205020404" pitchFamily="49" charset="0"/>
                <a:cs typeface="Courier New" panose="02070309020205020404" pitchFamily="49" charset="0"/>
              </a:rPr>
              <a:t>Rubber ducking</a:t>
            </a: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To describe your problems to a rubber-duck or other inanimate object. Common in data science, the act of describing your problem simply may help you discover a solution.</a:t>
            </a:r>
          </a:p>
        </p:txBody>
      </p:sp>
    </p:spTree>
    <p:extLst>
      <p:ext uri="{BB962C8B-B14F-4D97-AF65-F5344CB8AC3E}">
        <p14:creationId xmlns:p14="http://schemas.microsoft.com/office/powerpoint/2010/main" val="2468773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yellow rubber duck&#10;&#10;Description automatically generated">
            <a:extLst>
              <a:ext uri="{FF2B5EF4-FFF2-40B4-BE49-F238E27FC236}">
                <a16:creationId xmlns:a16="http://schemas.microsoft.com/office/drawing/2014/main" id="{84D176AD-FD5E-60E1-2AA0-27C5E71A5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619" y="1482436"/>
            <a:ext cx="4939145" cy="49391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460839-B3DC-7D82-8FB1-FE5CD78DEF9F}"/>
              </a:ext>
            </a:extLst>
          </p:cNvPr>
          <p:cNvSpPr txBox="1"/>
          <p:nvPr/>
        </p:nvSpPr>
        <p:spPr>
          <a:xfrm>
            <a:off x="2302429" y="0"/>
            <a:ext cx="758714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0" dirty="0">
                <a:solidFill>
                  <a:srgbClr val="FFFF00"/>
                </a:solidFill>
              </a:rPr>
              <a:t>Tell it to the duck.</a:t>
            </a:r>
          </a:p>
        </p:txBody>
      </p:sp>
    </p:spTree>
    <p:extLst>
      <p:ext uri="{BB962C8B-B14F-4D97-AF65-F5344CB8AC3E}">
        <p14:creationId xmlns:p14="http://schemas.microsoft.com/office/powerpoint/2010/main" val="3170652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yellow rubber duck on a bomb&#10;&#10;Description automatically generated">
            <a:extLst>
              <a:ext uri="{FF2B5EF4-FFF2-40B4-BE49-F238E27FC236}">
                <a16:creationId xmlns:a16="http://schemas.microsoft.com/office/drawing/2014/main" id="{7135B37F-7F20-8921-9E33-8DD807EF1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236" y="588818"/>
            <a:ext cx="5237018" cy="5237018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D7ED97-B7EE-CC9C-97DA-E347BC30C0D2}"/>
              </a:ext>
            </a:extLst>
          </p:cNvPr>
          <p:cNvSpPr txBox="1"/>
          <p:nvPr/>
        </p:nvSpPr>
        <p:spPr>
          <a:xfrm>
            <a:off x="1475509" y="684144"/>
            <a:ext cx="3900054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</a:rPr>
              <a:t>Data Science Puzzle Days</a:t>
            </a:r>
          </a:p>
          <a:p>
            <a:pPr algn="ctr"/>
            <a:endParaRPr lang="en-GB" dirty="0">
              <a:solidFill>
                <a:srgbClr val="FFFF00"/>
              </a:solidFill>
            </a:endParaRPr>
          </a:p>
          <a:p>
            <a:pPr algn="ctr"/>
            <a:r>
              <a:rPr lang="en-GB" dirty="0">
                <a:solidFill>
                  <a:srgbClr val="FFFF00"/>
                </a:solidFill>
              </a:rPr>
              <a:t>&lt;or&gt;</a:t>
            </a:r>
          </a:p>
          <a:p>
            <a:pPr algn="ctr"/>
            <a:endParaRPr lang="en-GB" dirty="0">
              <a:solidFill>
                <a:srgbClr val="FFFF00"/>
              </a:solidFill>
            </a:endParaRPr>
          </a:p>
          <a:p>
            <a:pPr algn="ctr"/>
            <a:r>
              <a:rPr lang="en-GB" sz="4400" dirty="0">
                <a:solidFill>
                  <a:srgbClr val="FFFF00"/>
                </a:solidFill>
              </a:rPr>
              <a:t>How I stopped worrying and learned to love data</a:t>
            </a:r>
          </a:p>
        </p:txBody>
      </p:sp>
    </p:spTree>
    <p:extLst>
      <p:ext uri="{BB962C8B-B14F-4D97-AF65-F5344CB8AC3E}">
        <p14:creationId xmlns:p14="http://schemas.microsoft.com/office/powerpoint/2010/main" val="235958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yellow rubber duck on a bomb&#10;&#10;Description automatically generated">
            <a:extLst>
              <a:ext uri="{FF2B5EF4-FFF2-40B4-BE49-F238E27FC236}">
                <a16:creationId xmlns:a16="http://schemas.microsoft.com/office/drawing/2014/main" id="{7135B37F-7F20-8921-9E33-8DD807EF1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236" y="588818"/>
            <a:ext cx="5237018" cy="5237018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D7ED97-B7EE-CC9C-97DA-E347BC30C0D2}"/>
              </a:ext>
            </a:extLst>
          </p:cNvPr>
          <p:cNvSpPr txBox="1"/>
          <p:nvPr/>
        </p:nvSpPr>
        <p:spPr>
          <a:xfrm>
            <a:off x="505691" y="684144"/>
            <a:ext cx="486987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FFFF00"/>
                </a:solidFill>
              </a:rPr>
              <a:t>Data Science puzzle day </a:t>
            </a:r>
          </a:p>
          <a:p>
            <a:endParaRPr lang="en-GB" sz="2800" dirty="0">
              <a:solidFill>
                <a:srgbClr val="FFFF00"/>
              </a:solidFill>
            </a:endParaRPr>
          </a:p>
          <a:p>
            <a:r>
              <a:rPr lang="en-GB" sz="2800" dirty="0">
                <a:solidFill>
                  <a:srgbClr val="FFFF00"/>
                </a:solidFill>
              </a:rPr>
              <a:t>- An event where participants learn to solve programming challenges or puzzles</a:t>
            </a:r>
          </a:p>
          <a:p>
            <a:endParaRPr lang="en-GB" sz="2800" dirty="0">
              <a:solidFill>
                <a:srgbClr val="FFFF00"/>
              </a:solidFill>
            </a:endParaRPr>
          </a:p>
          <a:p>
            <a:r>
              <a:rPr lang="en-GB" sz="2800" dirty="0">
                <a:solidFill>
                  <a:srgbClr val="FFFF00"/>
                </a:solidFill>
              </a:rPr>
              <a:t>- Designed to test and improve problem-solving and team work </a:t>
            </a:r>
          </a:p>
          <a:p>
            <a:endParaRPr lang="en-GB" sz="2800" dirty="0">
              <a:solidFill>
                <a:srgbClr val="FFFF00"/>
              </a:solidFill>
            </a:endParaRPr>
          </a:p>
          <a:p>
            <a:r>
              <a:rPr lang="en-GB" sz="2800" dirty="0">
                <a:solidFill>
                  <a:srgbClr val="FFFF00"/>
                </a:solidFill>
              </a:rPr>
              <a:t>- Participants work on various problems, often with increasing difficulty</a:t>
            </a:r>
          </a:p>
        </p:txBody>
      </p:sp>
    </p:spTree>
    <p:extLst>
      <p:ext uri="{BB962C8B-B14F-4D97-AF65-F5344CB8AC3E}">
        <p14:creationId xmlns:p14="http://schemas.microsoft.com/office/powerpoint/2010/main" val="2219392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dinosaur with a rubber duck on it&#10;&#10;Description automatically generated">
            <a:extLst>
              <a:ext uri="{FF2B5EF4-FFF2-40B4-BE49-F238E27FC236}">
                <a16:creationId xmlns:a16="http://schemas.microsoft.com/office/drawing/2014/main" id="{9A73099E-7E7D-B425-C2C0-A6A2960231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122" y="353290"/>
            <a:ext cx="6221297" cy="622129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4C7AB85-CD82-5E66-C537-F09C01172B77}"/>
                  </a:ext>
                </a:extLst>
              </p14:cNvPr>
              <p14:cNvContentPartPr/>
              <p14:nvPr/>
            </p14:nvContentPartPr>
            <p14:xfrm>
              <a:off x="2588497" y="4015596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4C7AB85-CD82-5E66-C537-F09C01172B7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70857" y="3997956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6707386-8C4C-A9AA-0D21-D4363568E178}"/>
              </a:ext>
            </a:extLst>
          </p:cNvPr>
          <p:cNvSpPr txBox="1"/>
          <p:nvPr/>
        </p:nvSpPr>
        <p:spPr>
          <a:xfrm>
            <a:off x="933767" y="517329"/>
            <a:ext cx="3900054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rgbClr val="FFFF00"/>
                </a:solidFill>
              </a:rPr>
              <a:t>Data Science Code Club</a:t>
            </a:r>
          </a:p>
          <a:p>
            <a:pPr algn="ctr"/>
            <a:endParaRPr lang="en-GB" dirty="0">
              <a:solidFill>
                <a:srgbClr val="FFFF00"/>
              </a:solidFill>
            </a:endParaRPr>
          </a:p>
          <a:p>
            <a:pPr algn="ctr"/>
            <a:r>
              <a:rPr lang="en-GB" dirty="0">
                <a:solidFill>
                  <a:srgbClr val="FFFF00"/>
                </a:solidFill>
              </a:rPr>
              <a:t>&lt;or&gt;</a:t>
            </a:r>
          </a:p>
          <a:p>
            <a:pPr algn="ctr"/>
            <a:endParaRPr lang="en-GB" dirty="0">
              <a:solidFill>
                <a:srgbClr val="FFFF00"/>
              </a:solidFill>
            </a:endParaRPr>
          </a:p>
          <a:p>
            <a:pPr algn="ctr"/>
            <a:r>
              <a:rPr lang="en-GB" sz="4400" dirty="0">
                <a:solidFill>
                  <a:srgbClr val="FFFF00"/>
                </a:solidFill>
              </a:rPr>
              <a:t>How I stopped worrying and learned to love code</a:t>
            </a:r>
          </a:p>
        </p:txBody>
      </p:sp>
    </p:spTree>
    <p:extLst>
      <p:ext uri="{BB962C8B-B14F-4D97-AF65-F5344CB8AC3E}">
        <p14:creationId xmlns:p14="http://schemas.microsoft.com/office/powerpoint/2010/main" val="3198123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dinosaur with a rubber duck on it&#10;&#10;Description automatically generated">
            <a:extLst>
              <a:ext uri="{FF2B5EF4-FFF2-40B4-BE49-F238E27FC236}">
                <a16:creationId xmlns:a16="http://schemas.microsoft.com/office/drawing/2014/main" id="{9A73099E-7E7D-B425-C2C0-A6A2960231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122" y="353290"/>
            <a:ext cx="6221297" cy="622129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4C7AB85-CD82-5E66-C537-F09C01172B77}"/>
                  </a:ext>
                </a:extLst>
              </p14:cNvPr>
              <p14:cNvContentPartPr/>
              <p14:nvPr/>
            </p14:nvContentPartPr>
            <p14:xfrm>
              <a:off x="2588497" y="4015596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4C7AB85-CD82-5E66-C537-F09C01172B7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70857" y="3997956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6707386-8C4C-A9AA-0D21-D4363568E178}"/>
              </a:ext>
            </a:extLst>
          </p:cNvPr>
          <p:cNvSpPr txBox="1"/>
          <p:nvPr/>
        </p:nvSpPr>
        <p:spPr>
          <a:xfrm>
            <a:off x="374073" y="1133857"/>
            <a:ext cx="498763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FFFF00"/>
                </a:solidFill>
              </a:rPr>
              <a:t>Coding club </a:t>
            </a:r>
          </a:p>
          <a:p>
            <a:endParaRPr lang="en-GB" sz="2800" dirty="0">
              <a:solidFill>
                <a:srgbClr val="FFFF00"/>
              </a:solidFill>
            </a:endParaRPr>
          </a:p>
          <a:p>
            <a:r>
              <a:rPr lang="en-GB" sz="2800" dirty="0">
                <a:solidFill>
                  <a:srgbClr val="FFFF00"/>
                </a:solidFill>
              </a:rPr>
              <a:t>- a group where people meet to learn, practice, and discuss programming together</a:t>
            </a:r>
          </a:p>
          <a:p>
            <a:endParaRPr lang="en-GB" sz="2800" dirty="0">
              <a:solidFill>
                <a:srgbClr val="FFFF00"/>
              </a:solidFill>
            </a:endParaRPr>
          </a:p>
          <a:p>
            <a:r>
              <a:rPr lang="en-GB" sz="2800" dirty="0">
                <a:solidFill>
                  <a:srgbClr val="FFFF00"/>
                </a:solidFill>
              </a:rPr>
              <a:t>- Work on projects, share knowledge, and improve coding skills in a collaborative environment</a:t>
            </a:r>
          </a:p>
        </p:txBody>
      </p:sp>
    </p:spTree>
    <p:extLst>
      <p:ext uri="{BB962C8B-B14F-4D97-AF65-F5344CB8AC3E}">
        <p14:creationId xmlns:p14="http://schemas.microsoft.com/office/powerpoint/2010/main" val="955159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1348</TotalTime>
  <Words>163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Office Theme</vt:lpstr>
      <vt:lpstr>Puzzle Days, Code Club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 Harris</dc:creator>
  <cp:lastModifiedBy>Ed Harris</cp:lastModifiedBy>
  <cp:revision>5</cp:revision>
  <dcterms:created xsi:type="dcterms:W3CDTF">2024-02-15T10:31:53Z</dcterms:created>
  <dcterms:modified xsi:type="dcterms:W3CDTF">2024-07-10T14:58:30Z</dcterms:modified>
</cp:coreProperties>
</file>

<file path=docProps/thumbnail.jpeg>
</file>